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458" r:id="rId2"/>
    <p:sldId id="460" r:id="rId3"/>
    <p:sldId id="438" r:id="rId4"/>
    <p:sldId id="358" r:id="rId5"/>
    <p:sldId id="449" r:id="rId6"/>
    <p:sldId id="360" r:id="rId7"/>
    <p:sldId id="365" r:id="rId8"/>
    <p:sldId id="451" r:id="rId9"/>
    <p:sldId id="369" r:id="rId10"/>
    <p:sldId id="441" r:id="rId11"/>
    <p:sldId id="445" r:id="rId12"/>
    <p:sldId id="375" r:id="rId13"/>
    <p:sldId id="462" r:id="rId14"/>
    <p:sldId id="390" r:id="rId15"/>
    <p:sldId id="363" r:id="rId16"/>
    <p:sldId id="392" r:id="rId17"/>
    <p:sldId id="413" r:id="rId18"/>
    <p:sldId id="393" r:id="rId19"/>
    <p:sldId id="395" r:id="rId20"/>
    <p:sldId id="398" r:id="rId21"/>
    <p:sldId id="400" r:id="rId22"/>
    <p:sldId id="401" r:id="rId23"/>
    <p:sldId id="404" r:id="rId24"/>
    <p:sldId id="405" r:id="rId25"/>
    <p:sldId id="409" r:id="rId26"/>
    <p:sldId id="411" r:id="rId27"/>
    <p:sldId id="415" r:id="rId28"/>
    <p:sldId id="425" r:id="rId29"/>
    <p:sldId id="421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8CCAFE"/>
    <a:srgbClr val="013967"/>
    <a:srgbClr val="54AFFD"/>
    <a:srgbClr val="FFF48B"/>
    <a:srgbClr val="867900"/>
    <a:srgbClr val="FFE700"/>
    <a:srgbClr val="FFA7A9"/>
    <a:srgbClr val="FF3B41"/>
    <a:srgbClr val="E5B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26" autoAdjust="0"/>
    <p:restoredTop sz="95380" autoAdjust="0"/>
  </p:normalViewPr>
  <p:slideViewPr>
    <p:cSldViewPr snapToGrid="0">
      <p:cViewPr varScale="1">
        <p:scale>
          <a:sx n="68" d="100"/>
          <a:sy n="68" d="100"/>
        </p:scale>
        <p:origin x="10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26.09.2022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074420" y="1350498"/>
            <a:ext cx="5166360" cy="350285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Эссе – иллюстрации           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тему :</a:t>
            </a:r>
          </a:p>
          <a:p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Современный период исторического развития </a:t>
            </a:r>
          </a:p>
          <a:p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Нам есть чем гордиться!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20" y="102870"/>
            <a:ext cx="5280660" cy="62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55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0"/>
            <a:ext cx="11369040" cy="63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594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" y="80010"/>
            <a:ext cx="1147953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12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80010"/>
            <a:ext cx="11670030" cy="632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317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114300"/>
            <a:ext cx="11494770" cy="61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23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148590"/>
            <a:ext cx="11689080" cy="614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991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171450"/>
            <a:ext cx="11586210" cy="636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99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25730"/>
            <a:ext cx="11460480" cy="629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678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1029" y="5052060"/>
            <a:ext cx="10181402" cy="431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91440"/>
            <a:ext cx="1161288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83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0"/>
            <a:ext cx="11986260" cy="649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64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19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114300"/>
            <a:ext cx="1152144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34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" y="171450"/>
            <a:ext cx="1138047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088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20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10" y="491489"/>
            <a:ext cx="2205990" cy="361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-131448"/>
            <a:ext cx="4286250" cy="658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72" y="137160"/>
            <a:ext cx="3468053" cy="656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765811"/>
            <a:ext cx="4196715" cy="528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351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21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6" y="379476"/>
            <a:ext cx="6869429" cy="612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160020"/>
            <a:ext cx="5482590" cy="669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009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22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171450"/>
            <a:ext cx="1203198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514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23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91440"/>
            <a:ext cx="11597640" cy="627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912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24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" y="673418"/>
            <a:ext cx="5570220" cy="505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17056"/>
          <a:stretch>
            <a:fillRect/>
          </a:stretch>
        </p:blipFill>
        <p:spPr bwMode="auto">
          <a:xfrm>
            <a:off x="3501390" y="605791"/>
            <a:ext cx="8580119" cy="578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37160"/>
            <a:ext cx="846963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266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25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160020"/>
            <a:ext cx="11586210" cy="598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862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26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2870"/>
            <a:ext cx="11144250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721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27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228600"/>
            <a:ext cx="11361420" cy="65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915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28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" y="0"/>
            <a:ext cx="11715749" cy="627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905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29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1" y="0"/>
            <a:ext cx="11940539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55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" y="160338"/>
            <a:ext cx="11517630" cy="648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6" descr="https://pravo.by/upload/iblock/162/16272c5799dbd15ce108f5112594ee6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pravo.by/upload/iblock/162/16272c5799dbd15ce108f5112594ee6f.jpg"/>
          <p:cNvSpPr>
            <a:spLocks noGrp="1" noChangeAspect="1" noChangeArrowheads="1"/>
          </p:cNvSpPr>
          <p:nvPr>
            <p:ph type="pic" idx="1"/>
          </p:nvPr>
        </p:nvSpPr>
        <p:spPr bwMode="auto">
          <a:xfrm>
            <a:off x="593408" y="594360"/>
            <a:ext cx="11510962" cy="15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0130" y="848231"/>
            <a:ext cx="7795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Главой государства подписан Указ № 1, согласно которому в целях формирования объективного отношения общества к историческому прошлому, сохранения и укрепления единства белорусского народа 2022 год в Беларуси объявлен Годом исторической памяти.</a:t>
            </a:r>
          </a:p>
        </p:txBody>
      </p:sp>
    </p:spTree>
    <p:extLst>
      <p:ext uri="{BB962C8B-B14F-4D97-AF65-F5344CB8AC3E}">
        <p14:creationId xmlns:p14="http://schemas.microsoft.com/office/powerpoint/2010/main" val="295620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340"/>
            <a:ext cx="12192000" cy="781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111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" y="0"/>
            <a:ext cx="11243310" cy="60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54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Валюта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71450"/>
            <a:ext cx="10957560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006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274320"/>
            <a:ext cx="11795760" cy="586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071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30" y="45720"/>
            <a:ext cx="792099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54430" y="411480"/>
            <a:ext cx="2468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Беларусь, </a:t>
            </a:r>
            <a:br>
              <a:rPr lang="ru-RU" sz="2800" dirty="0"/>
            </a:br>
            <a:r>
              <a:rPr lang="ru-RU" sz="2800" dirty="0"/>
              <a:t>силу набирай! </a:t>
            </a:r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Раритетный плакат СССР</a:t>
            </a:r>
          </a:p>
        </p:txBody>
      </p:sp>
    </p:spTree>
    <p:extLst>
      <p:ext uri="{BB962C8B-B14F-4D97-AF65-F5344CB8AC3E}">
        <p14:creationId xmlns:p14="http://schemas.microsoft.com/office/powerpoint/2010/main" val="358707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" y="80010"/>
            <a:ext cx="11700510" cy="588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968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2659</TotalTime>
  <Words>88</Words>
  <Application>Microsoft Office PowerPoint</Application>
  <PresentationFormat>Широкоэкранный</PresentationFormat>
  <Paragraphs>48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Times New Roman</vt:lpstr>
      <vt:lpstr>Calibri 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Инна Эдуардовна Тарасевич</cp:lastModifiedBy>
  <cp:revision>249</cp:revision>
  <cp:lastPrinted>2018-12-07T06:48:34Z</cp:lastPrinted>
  <dcterms:created xsi:type="dcterms:W3CDTF">2018-12-03T10:14:15Z</dcterms:created>
  <dcterms:modified xsi:type="dcterms:W3CDTF">2022-09-26T12:34:27Z</dcterms:modified>
</cp:coreProperties>
</file>